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112" y="-3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521E8-451D-994C-A553-4DB92BE2E431}" type="datetimeFigureOut">
              <a:rPr lang="en-US" smtClean="0"/>
              <a:t>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69453-DAF1-8F4B-BAA5-06CDA5F689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333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521E8-451D-994C-A553-4DB92BE2E431}" type="datetimeFigureOut">
              <a:rPr lang="en-US" smtClean="0"/>
              <a:t>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69453-DAF1-8F4B-BAA5-06CDA5F689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434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521E8-451D-994C-A553-4DB92BE2E431}" type="datetimeFigureOut">
              <a:rPr lang="en-US" smtClean="0"/>
              <a:t>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69453-DAF1-8F4B-BAA5-06CDA5F689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913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521E8-451D-994C-A553-4DB92BE2E431}" type="datetimeFigureOut">
              <a:rPr lang="en-US" smtClean="0"/>
              <a:t>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69453-DAF1-8F4B-BAA5-06CDA5F689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215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521E8-451D-994C-A553-4DB92BE2E431}" type="datetimeFigureOut">
              <a:rPr lang="en-US" smtClean="0"/>
              <a:t>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69453-DAF1-8F4B-BAA5-06CDA5F689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809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521E8-451D-994C-A553-4DB92BE2E431}" type="datetimeFigureOut">
              <a:rPr lang="en-US" smtClean="0"/>
              <a:t>1/10/17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69453-DAF1-8F4B-BAA5-06CDA5F689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147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521E8-451D-994C-A553-4DB92BE2E431}" type="datetimeFigureOut">
              <a:rPr lang="en-US" smtClean="0"/>
              <a:t>1/10/17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69453-DAF1-8F4B-BAA5-06CDA5F689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016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521E8-451D-994C-A553-4DB92BE2E431}" type="datetimeFigureOut">
              <a:rPr lang="en-US" smtClean="0"/>
              <a:t>1/10/17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69453-DAF1-8F4B-BAA5-06CDA5F689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628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521E8-451D-994C-A553-4DB92BE2E431}" type="datetimeFigureOut">
              <a:rPr lang="en-US" smtClean="0"/>
              <a:t>1/10/17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69453-DAF1-8F4B-BAA5-06CDA5F689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469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521E8-451D-994C-A553-4DB92BE2E431}" type="datetimeFigureOut">
              <a:rPr lang="en-US" smtClean="0"/>
              <a:t>1/10/17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69453-DAF1-8F4B-BAA5-06CDA5F689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698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521E8-451D-994C-A553-4DB92BE2E431}" type="datetimeFigureOut">
              <a:rPr lang="en-US" smtClean="0"/>
              <a:t>1/10/17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69453-DAF1-8F4B-BAA5-06CDA5F689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266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D521E8-451D-994C-A553-4DB92BE2E431}" type="datetimeFigureOut">
              <a:rPr lang="en-US" smtClean="0"/>
              <a:t>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769453-DAF1-8F4B-BAA5-06CDA5F689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917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2375647" cy="2181412"/>
            <a:chOff x="0" y="0"/>
            <a:chExt cx="2375647" cy="2181412"/>
          </a:xfrm>
        </p:grpSpPr>
        <p:sp>
          <p:nvSpPr>
            <p:cNvPr id="60" name="Rectangle 59"/>
            <p:cNvSpPr/>
            <p:nvPr/>
          </p:nvSpPr>
          <p:spPr>
            <a:xfrm>
              <a:off x="0" y="0"/>
              <a:ext cx="2375647" cy="218141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" name="Group 3"/>
            <p:cNvGrpSpPr/>
            <p:nvPr/>
          </p:nvGrpSpPr>
          <p:grpSpPr>
            <a:xfrm>
              <a:off x="551159" y="403129"/>
              <a:ext cx="1365676" cy="1369751"/>
              <a:chOff x="764350" y="865640"/>
              <a:chExt cx="1365676" cy="1369751"/>
            </a:xfrm>
          </p:grpSpPr>
          <p:sp>
            <p:nvSpPr>
              <p:cNvPr id="63" name="Oval 62"/>
              <p:cNvSpPr/>
              <p:nvPr/>
            </p:nvSpPr>
            <p:spPr>
              <a:xfrm>
                <a:off x="764350" y="865640"/>
                <a:ext cx="1365676" cy="1369751"/>
              </a:xfrm>
              <a:prstGeom prst="ellipse">
                <a:avLst/>
              </a:prstGeom>
              <a:noFill/>
              <a:ln w="6350" cmpd="sng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dirty="0"/>
              </a:p>
            </p:txBody>
          </p:sp>
          <p:cxnSp>
            <p:nvCxnSpPr>
              <p:cNvPr id="66" name="Straight Connector 65"/>
              <p:cNvCxnSpPr>
                <a:stCxn id="63" idx="6"/>
                <a:endCxn id="63" idx="2"/>
              </p:cNvCxnSpPr>
              <p:nvPr/>
            </p:nvCxnSpPr>
            <p:spPr>
              <a:xfrm flipH="1">
                <a:off x="764350" y="1550516"/>
                <a:ext cx="1365676" cy="0"/>
              </a:xfrm>
              <a:prstGeom prst="line">
                <a:avLst/>
              </a:prstGeom>
              <a:ln w="6350" cmpd="sng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8" name="TextBox 67"/>
              <p:cNvSpPr txBox="1"/>
              <p:nvPr/>
            </p:nvSpPr>
            <p:spPr>
              <a:xfrm>
                <a:off x="1243388" y="1328946"/>
                <a:ext cx="74047" cy="1384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00" b="1" dirty="0" smtClean="0"/>
                  <a:t>1</a:t>
                </a:r>
                <a:endParaRPr lang="en-US" sz="300" b="1" dirty="0"/>
              </a:p>
            </p:txBody>
          </p:sp>
          <p:sp>
            <p:nvSpPr>
              <p:cNvPr id="69" name="TextBox 68"/>
              <p:cNvSpPr txBox="1"/>
              <p:nvPr/>
            </p:nvSpPr>
            <p:spPr>
              <a:xfrm>
                <a:off x="1576316" y="1328946"/>
                <a:ext cx="74047" cy="1384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00" b="1" dirty="0"/>
                  <a:t>2</a:t>
                </a:r>
              </a:p>
            </p:txBody>
          </p:sp>
          <p:cxnSp>
            <p:nvCxnSpPr>
              <p:cNvPr id="72" name="Straight Connector 71"/>
              <p:cNvCxnSpPr>
                <a:stCxn id="63" idx="0"/>
                <a:endCxn id="63" idx="4"/>
              </p:cNvCxnSpPr>
              <p:nvPr/>
            </p:nvCxnSpPr>
            <p:spPr>
              <a:xfrm>
                <a:off x="1447188" y="865640"/>
                <a:ext cx="0" cy="1369751"/>
              </a:xfrm>
              <a:prstGeom prst="line">
                <a:avLst/>
              </a:prstGeom>
              <a:ln w="6350" cmpd="sng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5" name="TextBox 74"/>
              <p:cNvSpPr txBox="1"/>
              <p:nvPr/>
            </p:nvSpPr>
            <p:spPr>
              <a:xfrm>
                <a:off x="1243388" y="1619765"/>
                <a:ext cx="74047" cy="1384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00" b="1" dirty="0" smtClean="0"/>
                  <a:t>3</a:t>
                </a:r>
              </a:p>
            </p:txBody>
          </p:sp>
          <p:sp>
            <p:nvSpPr>
              <p:cNvPr id="89" name="TextBox 88"/>
              <p:cNvSpPr txBox="1"/>
              <p:nvPr/>
            </p:nvSpPr>
            <p:spPr>
              <a:xfrm>
                <a:off x="1576316" y="1619765"/>
                <a:ext cx="74047" cy="1384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00" b="1" dirty="0"/>
                  <a:t>4</a:t>
                </a:r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>
                <a:off x="1305245" y="1398196"/>
                <a:ext cx="296866" cy="304639"/>
              </a:xfrm>
              <a:prstGeom prst="ellipse">
                <a:avLst/>
              </a:prstGeom>
              <a:noFill/>
              <a:ln w="6350" cmpd="sng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dirty="0"/>
              </a:p>
            </p:txBody>
          </p:sp>
        </p:grpSp>
      </p:grpSp>
      <p:grpSp>
        <p:nvGrpSpPr>
          <p:cNvPr id="9" name="Group 8"/>
          <p:cNvGrpSpPr/>
          <p:nvPr/>
        </p:nvGrpSpPr>
        <p:grpSpPr>
          <a:xfrm>
            <a:off x="2375647" y="0"/>
            <a:ext cx="2375647" cy="2181412"/>
            <a:chOff x="2375647" y="0"/>
            <a:chExt cx="2375647" cy="2181412"/>
          </a:xfrm>
        </p:grpSpPr>
        <p:grpSp>
          <p:nvGrpSpPr>
            <p:cNvPr id="5" name="Group 4"/>
            <p:cNvGrpSpPr/>
            <p:nvPr/>
          </p:nvGrpSpPr>
          <p:grpSpPr>
            <a:xfrm>
              <a:off x="2923143" y="403129"/>
              <a:ext cx="1365676" cy="1369751"/>
              <a:chOff x="3809781" y="860090"/>
              <a:chExt cx="1365676" cy="1369751"/>
            </a:xfrm>
          </p:grpSpPr>
          <p:sp>
            <p:nvSpPr>
              <p:cNvPr id="94" name="Oval 93"/>
              <p:cNvSpPr/>
              <p:nvPr/>
            </p:nvSpPr>
            <p:spPr>
              <a:xfrm>
                <a:off x="3809781" y="860090"/>
                <a:ext cx="1365676" cy="1369751"/>
              </a:xfrm>
              <a:prstGeom prst="ellipse">
                <a:avLst/>
              </a:prstGeom>
              <a:noFill/>
              <a:ln w="6350" cmpd="sng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96" name="TextBox 95"/>
              <p:cNvSpPr txBox="1"/>
              <p:nvPr/>
            </p:nvSpPr>
            <p:spPr>
              <a:xfrm>
                <a:off x="4288819" y="1323396"/>
                <a:ext cx="74047" cy="1384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00" b="1" dirty="0" smtClean="0"/>
                  <a:t>1</a:t>
                </a:r>
                <a:endParaRPr lang="en-US" sz="300" b="1" dirty="0"/>
              </a:p>
            </p:txBody>
          </p:sp>
          <p:sp>
            <p:nvSpPr>
              <p:cNvPr id="97" name="TextBox 96"/>
              <p:cNvSpPr txBox="1"/>
              <p:nvPr/>
            </p:nvSpPr>
            <p:spPr>
              <a:xfrm>
                <a:off x="4621747" y="1323396"/>
                <a:ext cx="74047" cy="1384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00" b="1" dirty="0"/>
                  <a:t>2</a:t>
                </a:r>
              </a:p>
            </p:txBody>
          </p:sp>
          <p:sp>
            <p:nvSpPr>
              <p:cNvPr id="99" name="TextBox 98"/>
              <p:cNvSpPr txBox="1"/>
              <p:nvPr/>
            </p:nvSpPr>
            <p:spPr>
              <a:xfrm>
                <a:off x="4288819" y="1614215"/>
                <a:ext cx="74047" cy="1384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00" b="1" dirty="0" smtClean="0"/>
                  <a:t>3</a:t>
                </a:r>
              </a:p>
            </p:txBody>
          </p:sp>
          <p:sp>
            <p:nvSpPr>
              <p:cNvPr id="100" name="TextBox 99"/>
              <p:cNvSpPr txBox="1"/>
              <p:nvPr/>
            </p:nvSpPr>
            <p:spPr>
              <a:xfrm>
                <a:off x="4621747" y="1614215"/>
                <a:ext cx="74047" cy="1384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00" b="1" dirty="0"/>
                  <a:t>4</a:t>
                </a:r>
              </a:p>
            </p:txBody>
          </p:sp>
        </p:grpSp>
        <p:sp>
          <p:nvSpPr>
            <p:cNvPr id="58" name="Rectangle 57"/>
            <p:cNvSpPr/>
            <p:nvPr/>
          </p:nvSpPr>
          <p:spPr>
            <a:xfrm>
              <a:off x="2375647" y="0"/>
              <a:ext cx="2375647" cy="218141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8" name="Group 127"/>
          <p:cNvGrpSpPr/>
          <p:nvPr/>
        </p:nvGrpSpPr>
        <p:grpSpPr>
          <a:xfrm>
            <a:off x="7353" y="4362824"/>
            <a:ext cx="2375647" cy="2181412"/>
            <a:chOff x="0" y="0"/>
            <a:chExt cx="2375647" cy="2181412"/>
          </a:xfrm>
        </p:grpSpPr>
        <p:sp>
          <p:nvSpPr>
            <p:cNvPr id="129" name="Rectangle 128"/>
            <p:cNvSpPr/>
            <p:nvPr/>
          </p:nvSpPr>
          <p:spPr>
            <a:xfrm>
              <a:off x="0" y="0"/>
              <a:ext cx="2375647" cy="218141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30" name="Group 129"/>
            <p:cNvGrpSpPr/>
            <p:nvPr/>
          </p:nvGrpSpPr>
          <p:grpSpPr>
            <a:xfrm>
              <a:off x="551159" y="403129"/>
              <a:ext cx="1365676" cy="1369751"/>
              <a:chOff x="764350" y="865640"/>
              <a:chExt cx="1365676" cy="1369751"/>
            </a:xfrm>
          </p:grpSpPr>
          <p:sp>
            <p:nvSpPr>
              <p:cNvPr id="131" name="Oval 130"/>
              <p:cNvSpPr/>
              <p:nvPr/>
            </p:nvSpPr>
            <p:spPr>
              <a:xfrm>
                <a:off x="764350" y="865640"/>
                <a:ext cx="1365676" cy="1369751"/>
              </a:xfrm>
              <a:prstGeom prst="ellipse">
                <a:avLst/>
              </a:prstGeom>
              <a:noFill/>
              <a:ln w="6350" cmpd="sng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dirty="0"/>
              </a:p>
            </p:txBody>
          </p:sp>
          <p:cxnSp>
            <p:nvCxnSpPr>
              <p:cNvPr id="132" name="Straight Connector 131"/>
              <p:cNvCxnSpPr>
                <a:stCxn id="131" idx="6"/>
                <a:endCxn id="131" idx="2"/>
              </p:cNvCxnSpPr>
              <p:nvPr/>
            </p:nvCxnSpPr>
            <p:spPr>
              <a:xfrm flipH="1">
                <a:off x="764350" y="1550516"/>
                <a:ext cx="1365676" cy="0"/>
              </a:xfrm>
              <a:prstGeom prst="line">
                <a:avLst/>
              </a:prstGeom>
              <a:ln w="6350" cmpd="sng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3" name="TextBox 132"/>
              <p:cNvSpPr txBox="1"/>
              <p:nvPr/>
            </p:nvSpPr>
            <p:spPr>
              <a:xfrm>
                <a:off x="1243388" y="1328946"/>
                <a:ext cx="74047" cy="1384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00" b="1" dirty="0" smtClean="0"/>
                  <a:t>1</a:t>
                </a:r>
                <a:endParaRPr lang="en-US" sz="300" b="1" dirty="0"/>
              </a:p>
            </p:txBody>
          </p:sp>
          <p:sp>
            <p:nvSpPr>
              <p:cNvPr id="134" name="TextBox 133"/>
              <p:cNvSpPr txBox="1"/>
              <p:nvPr/>
            </p:nvSpPr>
            <p:spPr>
              <a:xfrm>
                <a:off x="1576316" y="1328946"/>
                <a:ext cx="74047" cy="1384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00" b="1" dirty="0"/>
                  <a:t>2</a:t>
                </a:r>
              </a:p>
            </p:txBody>
          </p:sp>
          <p:cxnSp>
            <p:nvCxnSpPr>
              <p:cNvPr id="135" name="Straight Connector 134"/>
              <p:cNvCxnSpPr>
                <a:stCxn id="131" idx="0"/>
                <a:endCxn id="131" idx="4"/>
              </p:cNvCxnSpPr>
              <p:nvPr/>
            </p:nvCxnSpPr>
            <p:spPr>
              <a:xfrm>
                <a:off x="1447188" y="865640"/>
                <a:ext cx="0" cy="1369751"/>
              </a:xfrm>
              <a:prstGeom prst="line">
                <a:avLst/>
              </a:prstGeom>
              <a:ln w="6350" cmpd="sng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6" name="TextBox 135"/>
              <p:cNvSpPr txBox="1"/>
              <p:nvPr/>
            </p:nvSpPr>
            <p:spPr>
              <a:xfrm>
                <a:off x="1243388" y="1619765"/>
                <a:ext cx="74047" cy="1384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00" b="1" dirty="0" smtClean="0"/>
                  <a:t>3</a:t>
                </a:r>
              </a:p>
            </p:txBody>
          </p:sp>
          <p:sp>
            <p:nvSpPr>
              <p:cNvPr id="137" name="TextBox 136"/>
              <p:cNvSpPr txBox="1"/>
              <p:nvPr/>
            </p:nvSpPr>
            <p:spPr>
              <a:xfrm>
                <a:off x="1576316" y="1619765"/>
                <a:ext cx="74047" cy="1384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00" b="1" dirty="0"/>
                  <a:t>4</a:t>
                </a:r>
              </a:p>
            </p:txBody>
          </p:sp>
          <p:sp>
            <p:nvSpPr>
              <p:cNvPr id="138" name="Oval 137"/>
              <p:cNvSpPr>
                <a:spLocks noChangeAspect="1"/>
              </p:cNvSpPr>
              <p:nvPr/>
            </p:nvSpPr>
            <p:spPr>
              <a:xfrm>
                <a:off x="1305245" y="1398196"/>
                <a:ext cx="296866" cy="304639"/>
              </a:xfrm>
              <a:prstGeom prst="ellipse">
                <a:avLst/>
              </a:prstGeom>
              <a:noFill/>
              <a:ln w="6350" cmpd="sng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dirty="0"/>
              </a:p>
            </p:txBody>
          </p:sp>
        </p:grpSp>
      </p:grpSp>
      <p:grpSp>
        <p:nvGrpSpPr>
          <p:cNvPr id="139" name="Group 138"/>
          <p:cNvGrpSpPr/>
          <p:nvPr/>
        </p:nvGrpSpPr>
        <p:grpSpPr>
          <a:xfrm>
            <a:off x="423" y="2181412"/>
            <a:ext cx="2375647" cy="2181412"/>
            <a:chOff x="0" y="0"/>
            <a:chExt cx="2375647" cy="2181412"/>
          </a:xfrm>
        </p:grpSpPr>
        <p:sp>
          <p:nvSpPr>
            <p:cNvPr id="140" name="Rectangle 139"/>
            <p:cNvSpPr/>
            <p:nvPr/>
          </p:nvSpPr>
          <p:spPr>
            <a:xfrm>
              <a:off x="0" y="0"/>
              <a:ext cx="2375647" cy="218141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41" name="Group 140"/>
            <p:cNvGrpSpPr/>
            <p:nvPr/>
          </p:nvGrpSpPr>
          <p:grpSpPr>
            <a:xfrm>
              <a:off x="551159" y="403129"/>
              <a:ext cx="1365676" cy="1369751"/>
              <a:chOff x="764350" y="865640"/>
              <a:chExt cx="1365676" cy="1369751"/>
            </a:xfrm>
          </p:grpSpPr>
          <p:sp>
            <p:nvSpPr>
              <p:cNvPr id="142" name="Oval 141"/>
              <p:cNvSpPr/>
              <p:nvPr/>
            </p:nvSpPr>
            <p:spPr>
              <a:xfrm>
                <a:off x="764350" y="865640"/>
                <a:ext cx="1365676" cy="1369751"/>
              </a:xfrm>
              <a:prstGeom prst="ellipse">
                <a:avLst/>
              </a:prstGeom>
              <a:noFill/>
              <a:ln w="6350" cmpd="sng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dirty="0"/>
              </a:p>
            </p:txBody>
          </p:sp>
          <p:cxnSp>
            <p:nvCxnSpPr>
              <p:cNvPr id="143" name="Straight Connector 142"/>
              <p:cNvCxnSpPr>
                <a:stCxn id="142" idx="6"/>
                <a:endCxn id="142" idx="2"/>
              </p:cNvCxnSpPr>
              <p:nvPr/>
            </p:nvCxnSpPr>
            <p:spPr>
              <a:xfrm flipH="1">
                <a:off x="764350" y="1550516"/>
                <a:ext cx="1365676" cy="0"/>
              </a:xfrm>
              <a:prstGeom prst="line">
                <a:avLst/>
              </a:prstGeom>
              <a:ln w="6350" cmpd="sng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4" name="TextBox 143"/>
              <p:cNvSpPr txBox="1"/>
              <p:nvPr/>
            </p:nvSpPr>
            <p:spPr>
              <a:xfrm>
                <a:off x="1243388" y="1328946"/>
                <a:ext cx="74047" cy="1384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00" b="1" dirty="0" smtClean="0"/>
                  <a:t>1</a:t>
                </a:r>
                <a:endParaRPr lang="en-US" sz="300" b="1" dirty="0"/>
              </a:p>
            </p:txBody>
          </p:sp>
          <p:sp>
            <p:nvSpPr>
              <p:cNvPr id="145" name="TextBox 144"/>
              <p:cNvSpPr txBox="1"/>
              <p:nvPr/>
            </p:nvSpPr>
            <p:spPr>
              <a:xfrm>
                <a:off x="1576316" y="1328946"/>
                <a:ext cx="74047" cy="1384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00" b="1" dirty="0"/>
                  <a:t>2</a:t>
                </a:r>
              </a:p>
            </p:txBody>
          </p:sp>
          <p:cxnSp>
            <p:nvCxnSpPr>
              <p:cNvPr id="146" name="Straight Connector 145"/>
              <p:cNvCxnSpPr>
                <a:stCxn id="142" idx="0"/>
                <a:endCxn id="142" idx="4"/>
              </p:cNvCxnSpPr>
              <p:nvPr/>
            </p:nvCxnSpPr>
            <p:spPr>
              <a:xfrm>
                <a:off x="1447188" y="865640"/>
                <a:ext cx="0" cy="1369751"/>
              </a:xfrm>
              <a:prstGeom prst="line">
                <a:avLst/>
              </a:prstGeom>
              <a:ln w="6350" cmpd="sng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7" name="TextBox 146"/>
              <p:cNvSpPr txBox="1"/>
              <p:nvPr/>
            </p:nvSpPr>
            <p:spPr>
              <a:xfrm>
                <a:off x="1243388" y="1619765"/>
                <a:ext cx="74047" cy="1384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00" b="1" dirty="0" smtClean="0"/>
                  <a:t>3</a:t>
                </a:r>
              </a:p>
            </p:txBody>
          </p:sp>
          <p:sp>
            <p:nvSpPr>
              <p:cNvPr id="148" name="TextBox 147"/>
              <p:cNvSpPr txBox="1"/>
              <p:nvPr/>
            </p:nvSpPr>
            <p:spPr>
              <a:xfrm>
                <a:off x="1576316" y="1619765"/>
                <a:ext cx="74047" cy="1384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00" b="1" dirty="0"/>
                  <a:t>4</a:t>
                </a:r>
              </a:p>
            </p:txBody>
          </p:sp>
          <p:sp>
            <p:nvSpPr>
              <p:cNvPr id="149" name="Oval 148"/>
              <p:cNvSpPr>
                <a:spLocks noChangeAspect="1"/>
              </p:cNvSpPr>
              <p:nvPr/>
            </p:nvSpPr>
            <p:spPr>
              <a:xfrm>
                <a:off x="1305245" y="1398196"/>
                <a:ext cx="296866" cy="304639"/>
              </a:xfrm>
              <a:prstGeom prst="ellipse">
                <a:avLst/>
              </a:prstGeom>
              <a:noFill/>
              <a:ln w="6350" cmpd="sng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dirty="0"/>
              </a:p>
            </p:txBody>
          </p:sp>
        </p:grpSp>
      </p:grpSp>
      <p:grpSp>
        <p:nvGrpSpPr>
          <p:cNvPr id="150" name="Group 149"/>
          <p:cNvGrpSpPr/>
          <p:nvPr/>
        </p:nvGrpSpPr>
        <p:grpSpPr>
          <a:xfrm>
            <a:off x="2375647" y="2181412"/>
            <a:ext cx="2375647" cy="2181412"/>
            <a:chOff x="2375647" y="0"/>
            <a:chExt cx="2375647" cy="2181412"/>
          </a:xfrm>
        </p:grpSpPr>
        <p:grpSp>
          <p:nvGrpSpPr>
            <p:cNvPr id="151" name="Group 150"/>
            <p:cNvGrpSpPr/>
            <p:nvPr/>
          </p:nvGrpSpPr>
          <p:grpSpPr>
            <a:xfrm>
              <a:off x="2923143" y="403129"/>
              <a:ext cx="1365676" cy="1369751"/>
              <a:chOff x="3809781" y="860090"/>
              <a:chExt cx="1365676" cy="1369751"/>
            </a:xfrm>
          </p:grpSpPr>
          <p:sp>
            <p:nvSpPr>
              <p:cNvPr id="153" name="Oval 152"/>
              <p:cNvSpPr/>
              <p:nvPr/>
            </p:nvSpPr>
            <p:spPr>
              <a:xfrm>
                <a:off x="3809781" y="860090"/>
                <a:ext cx="1365676" cy="1369751"/>
              </a:xfrm>
              <a:prstGeom prst="ellipse">
                <a:avLst/>
              </a:prstGeom>
              <a:noFill/>
              <a:ln w="6350" cmpd="sng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154" name="TextBox 153"/>
              <p:cNvSpPr txBox="1"/>
              <p:nvPr/>
            </p:nvSpPr>
            <p:spPr>
              <a:xfrm>
                <a:off x="4288819" y="1323396"/>
                <a:ext cx="74047" cy="1384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00" b="1" dirty="0" smtClean="0"/>
                  <a:t>1</a:t>
                </a:r>
                <a:endParaRPr lang="en-US" sz="300" b="1" dirty="0"/>
              </a:p>
            </p:txBody>
          </p:sp>
          <p:sp>
            <p:nvSpPr>
              <p:cNvPr id="155" name="TextBox 154"/>
              <p:cNvSpPr txBox="1"/>
              <p:nvPr/>
            </p:nvSpPr>
            <p:spPr>
              <a:xfrm>
                <a:off x="4621747" y="1323396"/>
                <a:ext cx="74047" cy="1384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00" b="1" dirty="0"/>
                  <a:t>2</a:t>
                </a:r>
              </a:p>
            </p:txBody>
          </p:sp>
          <p:sp>
            <p:nvSpPr>
              <p:cNvPr id="156" name="TextBox 155"/>
              <p:cNvSpPr txBox="1"/>
              <p:nvPr/>
            </p:nvSpPr>
            <p:spPr>
              <a:xfrm>
                <a:off x="4288819" y="1614215"/>
                <a:ext cx="74047" cy="1384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00" b="1" dirty="0" smtClean="0"/>
                  <a:t>3</a:t>
                </a:r>
              </a:p>
            </p:txBody>
          </p:sp>
          <p:sp>
            <p:nvSpPr>
              <p:cNvPr id="157" name="TextBox 156"/>
              <p:cNvSpPr txBox="1"/>
              <p:nvPr/>
            </p:nvSpPr>
            <p:spPr>
              <a:xfrm>
                <a:off x="4621747" y="1614215"/>
                <a:ext cx="74047" cy="1384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00" b="1" dirty="0"/>
                  <a:t>4</a:t>
                </a:r>
              </a:p>
            </p:txBody>
          </p:sp>
        </p:grpSp>
        <p:sp>
          <p:nvSpPr>
            <p:cNvPr id="152" name="Rectangle 151"/>
            <p:cNvSpPr/>
            <p:nvPr/>
          </p:nvSpPr>
          <p:spPr>
            <a:xfrm>
              <a:off x="2375647" y="0"/>
              <a:ext cx="2375647" cy="218141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8" name="Group 157"/>
          <p:cNvGrpSpPr/>
          <p:nvPr/>
        </p:nvGrpSpPr>
        <p:grpSpPr>
          <a:xfrm>
            <a:off x="2383000" y="4360123"/>
            <a:ext cx="2375647" cy="2181412"/>
            <a:chOff x="2375647" y="0"/>
            <a:chExt cx="2375647" cy="2181412"/>
          </a:xfrm>
        </p:grpSpPr>
        <p:grpSp>
          <p:nvGrpSpPr>
            <p:cNvPr id="159" name="Group 158"/>
            <p:cNvGrpSpPr/>
            <p:nvPr/>
          </p:nvGrpSpPr>
          <p:grpSpPr>
            <a:xfrm>
              <a:off x="2923143" y="403129"/>
              <a:ext cx="1365676" cy="1369751"/>
              <a:chOff x="3809781" y="860090"/>
              <a:chExt cx="1365676" cy="1369751"/>
            </a:xfrm>
          </p:grpSpPr>
          <p:sp>
            <p:nvSpPr>
              <p:cNvPr id="161" name="Oval 160"/>
              <p:cNvSpPr/>
              <p:nvPr/>
            </p:nvSpPr>
            <p:spPr>
              <a:xfrm>
                <a:off x="3809781" y="860090"/>
                <a:ext cx="1365676" cy="1369751"/>
              </a:xfrm>
              <a:prstGeom prst="ellipse">
                <a:avLst/>
              </a:prstGeom>
              <a:noFill/>
              <a:ln w="6350" cmpd="sng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162" name="TextBox 161"/>
              <p:cNvSpPr txBox="1"/>
              <p:nvPr/>
            </p:nvSpPr>
            <p:spPr>
              <a:xfrm>
                <a:off x="4288819" y="1323396"/>
                <a:ext cx="74047" cy="1384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00" b="1" dirty="0" smtClean="0"/>
                  <a:t>1</a:t>
                </a:r>
                <a:endParaRPr lang="en-US" sz="300" b="1" dirty="0"/>
              </a:p>
            </p:txBody>
          </p:sp>
          <p:sp>
            <p:nvSpPr>
              <p:cNvPr id="163" name="TextBox 162"/>
              <p:cNvSpPr txBox="1"/>
              <p:nvPr/>
            </p:nvSpPr>
            <p:spPr>
              <a:xfrm>
                <a:off x="4621747" y="1323396"/>
                <a:ext cx="74047" cy="1384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00" b="1" dirty="0"/>
                  <a:t>2</a:t>
                </a:r>
              </a:p>
            </p:txBody>
          </p:sp>
          <p:sp>
            <p:nvSpPr>
              <p:cNvPr id="164" name="TextBox 163"/>
              <p:cNvSpPr txBox="1"/>
              <p:nvPr/>
            </p:nvSpPr>
            <p:spPr>
              <a:xfrm>
                <a:off x="4288819" y="1614215"/>
                <a:ext cx="74047" cy="1384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00" b="1" dirty="0" smtClean="0"/>
                  <a:t>3</a:t>
                </a:r>
              </a:p>
            </p:txBody>
          </p:sp>
          <p:sp>
            <p:nvSpPr>
              <p:cNvPr id="165" name="TextBox 164"/>
              <p:cNvSpPr txBox="1"/>
              <p:nvPr/>
            </p:nvSpPr>
            <p:spPr>
              <a:xfrm>
                <a:off x="4621747" y="1614215"/>
                <a:ext cx="74047" cy="1384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00" b="1" dirty="0"/>
                  <a:t>4</a:t>
                </a:r>
              </a:p>
            </p:txBody>
          </p:sp>
        </p:grpSp>
        <p:sp>
          <p:nvSpPr>
            <p:cNvPr id="160" name="Rectangle 159"/>
            <p:cNvSpPr/>
            <p:nvPr/>
          </p:nvSpPr>
          <p:spPr>
            <a:xfrm>
              <a:off x="2375647" y="0"/>
              <a:ext cx="2375647" cy="218141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4" name="Group 173"/>
          <p:cNvGrpSpPr/>
          <p:nvPr/>
        </p:nvGrpSpPr>
        <p:grpSpPr>
          <a:xfrm>
            <a:off x="4751294" y="-2701"/>
            <a:ext cx="2375647" cy="2181412"/>
            <a:chOff x="2375647" y="0"/>
            <a:chExt cx="2375647" cy="2181412"/>
          </a:xfrm>
        </p:grpSpPr>
        <p:grpSp>
          <p:nvGrpSpPr>
            <p:cNvPr id="175" name="Group 174"/>
            <p:cNvGrpSpPr/>
            <p:nvPr/>
          </p:nvGrpSpPr>
          <p:grpSpPr>
            <a:xfrm>
              <a:off x="2923143" y="403129"/>
              <a:ext cx="1365676" cy="1369751"/>
              <a:chOff x="3809781" y="860090"/>
              <a:chExt cx="1365676" cy="1369751"/>
            </a:xfrm>
          </p:grpSpPr>
          <p:sp>
            <p:nvSpPr>
              <p:cNvPr id="177" name="Oval 176"/>
              <p:cNvSpPr/>
              <p:nvPr/>
            </p:nvSpPr>
            <p:spPr>
              <a:xfrm>
                <a:off x="3809781" y="860090"/>
                <a:ext cx="1365676" cy="1369751"/>
              </a:xfrm>
              <a:prstGeom prst="ellipse">
                <a:avLst/>
              </a:prstGeom>
              <a:noFill/>
              <a:ln w="6350" cmpd="sng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178" name="TextBox 177"/>
              <p:cNvSpPr txBox="1"/>
              <p:nvPr/>
            </p:nvSpPr>
            <p:spPr>
              <a:xfrm>
                <a:off x="4288819" y="1323396"/>
                <a:ext cx="74047" cy="1384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00" b="1" dirty="0" smtClean="0"/>
                  <a:t>1</a:t>
                </a:r>
                <a:endParaRPr lang="en-US" sz="300" b="1" dirty="0"/>
              </a:p>
            </p:txBody>
          </p:sp>
          <p:sp>
            <p:nvSpPr>
              <p:cNvPr id="179" name="TextBox 178"/>
              <p:cNvSpPr txBox="1"/>
              <p:nvPr/>
            </p:nvSpPr>
            <p:spPr>
              <a:xfrm>
                <a:off x="4621747" y="1323396"/>
                <a:ext cx="74047" cy="1384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00" b="1" dirty="0"/>
                  <a:t>2</a:t>
                </a:r>
              </a:p>
            </p:txBody>
          </p:sp>
          <p:sp>
            <p:nvSpPr>
              <p:cNvPr id="180" name="TextBox 179"/>
              <p:cNvSpPr txBox="1"/>
              <p:nvPr/>
            </p:nvSpPr>
            <p:spPr>
              <a:xfrm>
                <a:off x="4288819" y="1614215"/>
                <a:ext cx="74047" cy="1384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00" b="1" dirty="0" smtClean="0"/>
                  <a:t>3</a:t>
                </a:r>
              </a:p>
            </p:txBody>
          </p:sp>
          <p:sp>
            <p:nvSpPr>
              <p:cNvPr id="181" name="TextBox 180"/>
              <p:cNvSpPr txBox="1"/>
              <p:nvPr/>
            </p:nvSpPr>
            <p:spPr>
              <a:xfrm>
                <a:off x="4621747" y="1614215"/>
                <a:ext cx="74047" cy="1384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00" b="1" dirty="0"/>
                  <a:t>4</a:t>
                </a:r>
              </a:p>
            </p:txBody>
          </p:sp>
        </p:grpSp>
        <p:sp>
          <p:nvSpPr>
            <p:cNvPr id="176" name="Rectangle 175"/>
            <p:cNvSpPr/>
            <p:nvPr/>
          </p:nvSpPr>
          <p:spPr>
            <a:xfrm>
              <a:off x="2375647" y="0"/>
              <a:ext cx="2375647" cy="218141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2" name="Group 181"/>
          <p:cNvGrpSpPr/>
          <p:nvPr/>
        </p:nvGrpSpPr>
        <p:grpSpPr>
          <a:xfrm>
            <a:off x="4751294" y="2178711"/>
            <a:ext cx="2375647" cy="2181412"/>
            <a:chOff x="2375647" y="0"/>
            <a:chExt cx="2375647" cy="2181412"/>
          </a:xfrm>
        </p:grpSpPr>
        <p:grpSp>
          <p:nvGrpSpPr>
            <p:cNvPr id="183" name="Group 182"/>
            <p:cNvGrpSpPr/>
            <p:nvPr/>
          </p:nvGrpSpPr>
          <p:grpSpPr>
            <a:xfrm>
              <a:off x="2923143" y="403129"/>
              <a:ext cx="1365676" cy="1369751"/>
              <a:chOff x="3809781" y="860090"/>
              <a:chExt cx="1365676" cy="1369751"/>
            </a:xfrm>
          </p:grpSpPr>
          <p:sp>
            <p:nvSpPr>
              <p:cNvPr id="185" name="Oval 184"/>
              <p:cNvSpPr/>
              <p:nvPr/>
            </p:nvSpPr>
            <p:spPr>
              <a:xfrm>
                <a:off x="3809781" y="860090"/>
                <a:ext cx="1365676" cy="1369751"/>
              </a:xfrm>
              <a:prstGeom prst="ellipse">
                <a:avLst/>
              </a:prstGeom>
              <a:noFill/>
              <a:ln w="6350" cmpd="sng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186" name="TextBox 185"/>
              <p:cNvSpPr txBox="1"/>
              <p:nvPr/>
            </p:nvSpPr>
            <p:spPr>
              <a:xfrm>
                <a:off x="4288819" y="1323396"/>
                <a:ext cx="74047" cy="1384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00" b="1" dirty="0" smtClean="0"/>
                  <a:t>1</a:t>
                </a:r>
                <a:endParaRPr lang="en-US" sz="300" b="1" dirty="0"/>
              </a:p>
            </p:txBody>
          </p:sp>
          <p:sp>
            <p:nvSpPr>
              <p:cNvPr id="187" name="TextBox 186"/>
              <p:cNvSpPr txBox="1"/>
              <p:nvPr/>
            </p:nvSpPr>
            <p:spPr>
              <a:xfrm>
                <a:off x="4621747" y="1323396"/>
                <a:ext cx="74047" cy="1384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00" b="1" dirty="0"/>
                  <a:t>2</a:t>
                </a:r>
              </a:p>
            </p:txBody>
          </p:sp>
          <p:sp>
            <p:nvSpPr>
              <p:cNvPr id="188" name="TextBox 187"/>
              <p:cNvSpPr txBox="1"/>
              <p:nvPr/>
            </p:nvSpPr>
            <p:spPr>
              <a:xfrm>
                <a:off x="4288819" y="1614215"/>
                <a:ext cx="74047" cy="1384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00" b="1" dirty="0" smtClean="0"/>
                  <a:t>3</a:t>
                </a:r>
              </a:p>
            </p:txBody>
          </p:sp>
          <p:sp>
            <p:nvSpPr>
              <p:cNvPr id="189" name="TextBox 188"/>
              <p:cNvSpPr txBox="1"/>
              <p:nvPr/>
            </p:nvSpPr>
            <p:spPr>
              <a:xfrm>
                <a:off x="4621747" y="1614215"/>
                <a:ext cx="74047" cy="1384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00" b="1" dirty="0"/>
                  <a:t>4</a:t>
                </a:r>
              </a:p>
            </p:txBody>
          </p:sp>
        </p:grpSp>
        <p:sp>
          <p:nvSpPr>
            <p:cNvPr id="184" name="Rectangle 183"/>
            <p:cNvSpPr/>
            <p:nvPr/>
          </p:nvSpPr>
          <p:spPr>
            <a:xfrm>
              <a:off x="2375647" y="0"/>
              <a:ext cx="2375647" cy="218141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0" name="Group 189"/>
          <p:cNvGrpSpPr/>
          <p:nvPr/>
        </p:nvGrpSpPr>
        <p:grpSpPr>
          <a:xfrm>
            <a:off x="4758647" y="4357422"/>
            <a:ext cx="2375647" cy="2181412"/>
            <a:chOff x="2375647" y="0"/>
            <a:chExt cx="2375647" cy="2181412"/>
          </a:xfrm>
        </p:grpSpPr>
        <p:grpSp>
          <p:nvGrpSpPr>
            <p:cNvPr id="191" name="Group 190"/>
            <p:cNvGrpSpPr/>
            <p:nvPr/>
          </p:nvGrpSpPr>
          <p:grpSpPr>
            <a:xfrm>
              <a:off x="2923143" y="403129"/>
              <a:ext cx="1365676" cy="1369751"/>
              <a:chOff x="3809781" y="860090"/>
              <a:chExt cx="1365676" cy="1369751"/>
            </a:xfrm>
          </p:grpSpPr>
          <p:sp>
            <p:nvSpPr>
              <p:cNvPr id="193" name="Oval 192"/>
              <p:cNvSpPr/>
              <p:nvPr/>
            </p:nvSpPr>
            <p:spPr>
              <a:xfrm>
                <a:off x="3809781" y="860090"/>
                <a:ext cx="1365676" cy="1369751"/>
              </a:xfrm>
              <a:prstGeom prst="ellipse">
                <a:avLst/>
              </a:prstGeom>
              <a:noFill/>
              <a:ln w="6350" cmpd="sng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194" name="TextBox 193"/>
              <p:cNvSpPr txBox="1"/>
              <p:nvPr/>
            </p:nvSpPr>
            <p:spPr>
              <a:xfrm>
                <a:off x="4288819" y="1323396"/>
                <a:ext cx="74047" cy="1384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00" b="1" dirty="0" smtClean="0"/>
                  <a:t>1</a:t>
                </a:r>
                <a:endParaRPr lang="en-US" sz="300" b="1" dirty="0"/>
              </a:p>
            </p:txBody>
          </p:sp>
          <p:sp>
            <p:nvSpPr>
              <p:cNvPr id="195" name="TextBox 194"/>
              <p:cNvSpPr txBox="1"/>
              <p:nvPr/>
            </p:nvSpPr>
            <p:spPr>
              <a:xfrm>
                <a:off x="4621747" y="1323396"/>
                <a:ext cx="74047" cy="1384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00" b="1" dirty="0"/>
                  <a:t>2</a:t>
                </a:r>
              </a:p>
            </p:txBody>
          </p:sp>
          <p:sp>
            <p:nvSpPr>
              <p:cNvPr id="196" name="TextBox 195"/>
              <p:cNvSpPr txBox="1"/>
              <p:nvPr/>
            </p:nvSpPr>
            <p:spPr>
              <a:xfrm>
                <a:off x="4288819" y="1614215"/>
                <a:ext cx="74047" cy="1384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00" b="1" dirty="0" smtClean="0"/>
                  <a:t>3</a:t>
                </a:r>
              </a:p>
            </p:txBody>
          </p:sp>
          <p:sp>
            <p:nvSpPr>
              <p:cNvPr id="197" name="TextBox 196"/>
              <p:cNvSpPr txBox="1"/>
              <p:nvPr/>
            </p:nvSpPr>
            <p:spPr>
              <a:xfrm>
                <a:off x="4621747" y="1614215"/>
                <a:ext cx="74047" cy="1384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00" b="1" dirty="0"/>
                  <a:t>4</a:t>
                </a:r>
              </a:p>
            </p:txBody>
          </p:sp>
        </p:grpSp>
        <p:sp>
          <p:nvSpPr>
            <p:cNvPr id="192" name="Rectangle 191"/>
            <p:cNvSpPr/>
            <p:nvPr/>
          </p:nvSpPr>
          <p:spPr>
            <a:xfrm>
              <a:off x="2375647" y="0"/>
              <a:ext cx="2375647" cy="218141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792168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</Words>
  <Application>Microsoft Macintosh PowerPoint</Application>
  <PresentationFormat>On-screen Show (4:3)</PresentationFormat>
  <Paragraphs>36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Cynthia Chai</dc:creator>
  <cp:lastModifiedBy>Cynthia Chai</cp:lastModifiedBy>
  <cp:revision>1</cp:revision>
  <dcterms:created xsi:type="dcterms:W3CDTF">2017-01-10T21:54:51Z</dcterms:created>
  <dcterms:modified xsi:type="dcterms:W3CDTF">2017-01-10T21:55:26Z</dcterms:modified>
</cp:coreProperties>
</file>