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27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32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667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49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237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644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464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740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13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99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22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9660D-F903-4F2A-AE93-05E2B455EC78}" type="datetimeFigureOut">
              <a:rPr lang="es-ES" smtClean="0"/>
              <a:t>22/06/2020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E854-B321-4E83-B855-7608BC8314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09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CuadroTexto"/>
          <p:cNvSpPr txBox="1"/>
          <p:nvPr/>
        </p:nvSpPr>
        <p:spPr>
          <a:xfrm>
            <a:off x="2163101" y="5760193"/>
            <a:ext cx="4817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/>
              <a:t>Supplemental File 1. AA and TAA stability at 5 </a:t>
            </a:r>
            <a:r>
              <a:rPr lang="en-GB" sz="1200" dirty="0"/>
              <a:t>°</a:t>
            </a:r>
            <a:r>
              <a:rPr lang="en-GB" sz="1200" b="1" dirty="0"/>
              <a:t>C over 24 h</a:t>
            </a:r>
            <a:r>
              <a:rPr lang="en-GB" sz="1200" dirty="0"/>
              <a:t>. (</a:t>
            </a:r>
            <a:r>
              <a:rPr lang="en-GB" sz="1200" b="1" dirty="0"/>
              <a:t>A</a:t>
            </a:r>
            <a:r>
              <a:rPr lang="en-GB" sz="1200" dirty="0"/>
              <a:t>) AA and TAA peak areas throughout 24 h. (</a:t>
            </a:r>
            <a:r>
              <a:rPr lang="en-GB" sz="1200" b="1" dirty="0"/>
              <a:t>B</a:t>
            </a:r>
            <a:r>
              <a:rPr lang="en-GB" sz="1200" dirty="0"/>
              <a:t>) AA and TAA content (mg g</a:t>
            </a:r>
            <a:r>
              <a:rPr lang="en-GB" sz="1200" baseline="30000" dirty="0"/>
              <a:t>-1</a:t>
            </a:r>
            <a:r>
              <a:rPr lang="en-GB" sz="1200" dirty="0"/>
              <a:t> of dry weight) throughout 24 h. Bars represent the standard deviations of two technical replicates (n=2) kept in the autosampler at 5 °C and protected from exposure to light.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0" y="50802"/>
            <a:ext cx="4824000" cy="567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47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75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Inés Medina</dc:creator>
  <cp:lastModifiedBy>Aurora Díaz Bermúdez</cp:lastModifiedBy>
  <cp:revision>5</cp:revision>
  <dcterms:created xsi:type="dcterms:W3CDTF">2020-06-22T14:17:30Z</dcterms:created>
  <dcterms:modified xsi:type="dcterms:W3CDTF">2020-06-22T14:33:13Z</dcterms:modified>
</cp:coreProperties>
</file>